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0" autoAdjust="0"/>
    <p:restoredTop sz="94660"/>
  </p:normalViewPr>
  <p:slideViewPr>
    <p:cSldViewPr snapToGrid="0">
      <p:cViewPr>
        <p:scale>
          <a:sx n="66" d="100"/>
          <a:sy n="66" d="100"/>
        </p:scale>
        <p:origin x="2844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1102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150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952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241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084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1921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770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390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511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7415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484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1B4D3-0405-4D2A-8FC5-D59DC80FFC4C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C0796-4A56-47FD-86AD-671C9D2111C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310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8.png"/><Relationship Id="rId2" Type="http://schemas.openxmlformats.org/officeDocument/2006/relationships/image" Target="../media/image2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29.png"/><Relationship Id="rId9" Type="http://schemas.openxmlformats.org/officeDocument/2006/relationships/image" Target="../media/image16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BB1CA1-E3A7-5B95-E99D-87A8A8833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41" y="144315"/>
            <a:ext cx="6158981" cy="12512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8DFAF-EE23-CAFC-D1CA-63A62C681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315" y="8495089"/>
            <a:ext cx="2503873" cy="2846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16CAB2-21E9-D3C9-FCB5-4E8890583B58}"/>
              </a:ext>
            </a:extLst>
          </p:cNvPr>
          <p:cNvSpPr txBox="1"/>
          <p:nvPr/>
        </p:nvSpPr>
        <p:spPr>
          <a:xfrm>
            <a:off x="4660315" y="11316573"/>
            <a:ext cx="2503873" cy="10824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17" dirty="0"/>
              <a:t>Shaji</a:t>
            </a:r>
          </a:p>
          <a:p>
            <a:pPr algn="ctr"/>
            <a:r>
              <a:rPr lang="en-US" sz="3217" dirty="0"/>
              <a:t>(2018&amp;2019)</a:t>
            </a:r>
            <a:endParaRPr lang="en-SG" sz="3217" dirty="0"/>
          </a:p>
        </p:txBody>
      </p:sp>
    </p:spTree>
    <p:extLst>
      <p:ext uri="{BB962C8B-B14F-4D97-AF65-F5344CB8AC3E}">
        <p14:creationId xmlns:p14="http://schemas.microsoft.com/office/powerpoint/2010/main" val="4282198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26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416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6CE49-B522-92F4-5A45-45F9A983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49323">
            <a:off x="1828512" y="4176422"/>
            <a:ext cx="4153480" cy="414395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541D1E-17CB-6585-A687-A086914E8003}"/>
              </a:ext>
            </a:extLst>
          </p:cNvPr>
          <p:cNvCxnSpPr/>
          <p:nvPr/>
        </p:nvCxnSpPr>
        <p:spPr>
          <a:xfrm>
            <a:off x="7696200" y="3067050"/>
            <a:ext cx="0" cy="784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CDB5788-73E8-1DB8-C7B8-B4E0CB066FAD}"/>
              </a:ext>
            </a:extLst>
          </p:cNvPr>
          <p:cNvGrpSpPr/>
          <p:nvPr/>
        </p:nvGrpSpPr>
        <p:grpSpPr>
          <a:xfrm>
            <a:off x="1780501" y="331444"/>
            <a:ext cx="6040197" cy="12138711"/>
            <a:chOff x="1780501" y="331444"/>
            <a:chExt cx="6040197" cy="12138711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DE518A5-904D-0094-778D-966BB1EB3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501" y="331444"/>
              <a:ext cx="6040197" cy="1213871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5C762C-F955-6061-B11A-C48B6CE0B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7851" y="406400"/>
              <a:ext cx="5829956" cy="1189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5467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94024-2080-042C-2C56-C6FE0D21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2" y="978848"/>
            <a:ext cx="7529763" cy="10843904"/>
          </a:xfrm>
          <a:prstGeom prst="rect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26793C-E440-F511-80B2-6F7C4D61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66" y="1187600"/>
            <a:ext cx="1669302" cy="1999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35E1DA-06BC-E056-8DFF-815D82C9E148}"/>
              </a:ext>
            </a:extLst>
          </p:cNvPr>
          <p:cNvSpPr txBox="1"/>
          <p:nvPr/>
        </p:nvSpPr>
        <p:spPr>
          <a:xfrm>
            <a:off x="1320445" y="3121258"/>
            <a:ext cx="1166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Santhosh</a:t>
            </a:r>
          </a:p>
          <a:p>
            <a:r>
              <a:rPr lang="en-US" b="1" dirty="0"/>
              <a:t>President</a:t>
            </a:r>
            <a:endParaRPr lang="en-SG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25F62-73C1-72B8-61CB-148451F27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7" r="5911"/>
          <a:stretch/>
        </p:blipFill>
        <p:spPr>
          <a:xfrm>
            <a:off x="4587426" y="1155892"/>
            <a:ext cx="1646910" cy="19730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B3E147-F4FE-C2DC-6777-E808E0987DD6}"/>
              </a:ext>
            </a:extLst>
          </p:cNvPr>
          <p:cNvSpPr txBox="1"/>
          <p:nvPr/>
        </p:nvSpPr>
        <p:spPr>
          <a:xfrm>
            <a:off x="4573446" y="3132178"/>
            <a:ext cx="166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Prabhakaran</a:t>
            </a:r>
          </a:p>
          <a:p>
            <a:pPr algn="ctr"/>
            <a:r>
              <a:rPr lang="en-US" b="1" dirty="0"/>
              <a:t>Vice President</a:t>
            </a:r>
            <a:endParaRPr lang="en-SG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DC4BF7-B078-5700-FC98-81BAA2040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455" y="1187600"/>
            <a:ext cx="1567906" cy="19988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55DFA4-20A9-F275-7EFD-BCE651C79889}"/>
              </a:ext>
            </a:extLst>
          </p:cNvPr>
          <p:cNvSpPr txBox="1"/>
          <p:nvPr/>
        </p:nvSpPr>
        <p:spPr>
          <a:xfrm>
            <a:off x="2757773" y="3117787"/>
            <a:ext cx="166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Anil</a:t>
            </a:r>
          </a:p>
          <a:p>
            <a:pPr algn="ctr"/>
            <a:r>
              <a:rPr lang="en-US" b="1" dirty="0"/>
              <a:t>Secretary</a:t>
            </a:r>
            <a:endParaRPr lang="en-SG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2B3DE8-E6C2-334C-F92E-9DA6F2A89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631" y="1162071"/>
            <a:ext cx="1646911" cy="197303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734899-F4E1-DB62-B527-C303037641F3}"/>
              </a:ext>
            </a:extLst>
          </p:cNvPr>
          <p:cNvSpPr txBox="1"/>
          <p:nvPr/>
        </p:nvSpPr>
        <p:spPr>
          <a:xfrm>
            <a:off x="6436607" y="3072465"/>
            <a:ext cx="166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Mahesh</a:t>
            </a:r>
          </a:p>
          <a:p>
            <a:pPr algn="ctr"/>
            <a:r>
              <a:rPr lang="en-US" b="1" dirty="0"/>
              <a:t>Joint Secretary</a:t>
            </a:r>
            <a:endParaRPr lang="en-SG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E94B2D-EAAC-BA87-18D3-00042CE3A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074" y="3717212"/>
            <a:ext cx="1656097" cy="19840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59B7C4-B127-8E7E-BDCB-49A59857352F}"/>
              </a:ext>
            </a:extLst>
          </p:cNvPr>
          <p:cNvSpPr txBox="1"/>
          <p:nvPr/>
        </p:nvSpPr>
        <p:spPr>
          <a:xfrm>
            <a:off x="1061074" y="5683938"/>
            <a:ext cx="166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Sreejith</a:t>
            </a:r>
          </a:p>
          <a:p>
            <a:pPr algn="ctr"/>
            <a:r>
              <a:rPr lang="en-US" b="1" dirty="0"/>
              <a:t>Treasurer</a:t>
            </a:r>
            <a:endParaRPr lang="en-SG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4116FA9-B973-E47D-E80C-481C4F27B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4891" y="3712165"/>
            <a:ext cx="1652477" cy="19840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10C967-9718-DA20-06D4-0D319DE99C3C}"/>
              </a:ext>
            </a:extLst>
          </p:cNvPr>
          <p:cNvSpPr txBox="1"/>
          <p:nvPr/>
        </p:nvSpPr>
        <p:spPr>
          <a:xfrm>
            <a:off x="2890669" y="5604017"/>
            <a:ext cx="166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Abhilash</a:t>
            </a:r>
          </a:p>
          <a:p>
            <a:pPr algn="ctr"/>
            <a:r>
              <a:rPr lang="en-US" b="1" dirty="0"/>
              <a:t>Joint Treasurer</a:t>
            </a:r>
            <a:endParaRPr lang="en-SG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2CDA025-9C45-A1B4-2917-37678516FF1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24" r="18570" b="15917"/>
          <a:stretch/>
        </p:blipFill>
        <p:spPr>
          <a:xfrm>
            <a:off x="4605723" y="3740646"/>
            <a:ext cx="1669302" cy="19998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F9CC37-96F0-6B21-3C03-693B22FEBD95}"/>
              </a:ext>
            </a:extLst>
          </p:cNvPr>
          <p:cNvSpPr txBox="1"/>
          <p:nvPr/>
        </p:nvSpPr>
        <p:spPr>
          <a:xfrm>
            <a:off x="4617219" y="5647783"/>
            <a:ext cx="178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Deepak</a:t>
            </a:r>
          </a:p>
          <a:p>
            <a:pPr algn="ctr"/>
            <a:r>
              <a:rPr lang="en-US" b="1" dirty="0"/>
              <a:t>Sports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7CBD2E0-4392-05BD-7F97-B2864FDE48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3380" y="3712165"/>
            <a:ext cx="1667042" cy="19988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2D7633-F11F-661D-1585-5933F3CA80AA}"/>
              </a:ext>
            </a:extLst>
          </p:cNvPr>
          <p:cNvSpPr txBox="1"/>
          <p:nvPr/>
        </p:nvSpPr>
        <p:spPr>
          <a:xfrm>
            <a:off x="6284096" y="5711027"/>
            <a:ext cx="193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Vijayan</a:t>
            </a:r>
          </a:p>
          <a:p>
            <a:pPr algn="ctr"/>
            <a:r>
              <a:rPr lang="en-US" b="1" dirty="0"/>
              <a:t>Welfare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2B5C7FC-8587-B166-ECAB-6F3E5820A8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854" r="12854" b="23272"/>
          <a:stretch/>
        </p:blipFill>
        <p:spPr>
          <a:xfrm>
            <a:off x="2838422" y="6348969"/>
            <a:ext cx="1663511" cy="19929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BFAD60D-06F2-AD79-CB6E-194B29BC32F2}"/>
              </a:ext>
            </a:extLst>
          </p:cNvPr>
          <p:cNvSpPr txBox="1"/>
          <p:nvPr/>
        </p:nvSpPr>
        <p:spPr>
          <a:xfrm>
            <a:off x="2769528" y="8285021"/>
            <a:ext cx="193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Naveen</a:t>
            </a:r>
          </a:p>
          <a:p>
            <a:pPr algn="ctr"/>
            <a:r>
              <a:rPr lang="en-US" b="1" dirty="0"/>
              <a:t>Arts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81E68C1-0809-F446-7D39-50501A3E02C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8834"/>
          <a:stretch/>
        </p:blipFill>
        <p:spPr>
          <a:xfrm>
            <a:off x="1066779" y="6330269"/>
            <a:ext cx="1667042" cy="19971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25ADAF9-D5C8-D867-CB98-65381B0EF16F}"/>
              </a:ext>
            </a:extLst>
          </p:cNvPr>
          <p:cNvSpPr txBox="1"/>
          <p:nvPr/>
        </p:nvSpPr>
        <p:spPr>
          <a:xfrm>
            <a:off x="808252" y="8282214"/>
            <a:ext cx="2229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Balan Anil Kumar</a:t>
            </a:r>
          </a:p>
          <a:p>
            <a:pPr algn="ctr"/>
            <a:r>
              <a:rPr lang="en-US" b="1" dirty="0"/>
              <a:t>Interaction</a:t>
            </a:r>
            <a:endParaRPr lang="en-US" sz="1600" b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619E1C3-2901-9C55-BAD1-6D9ACF63F98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394"/>
          <a:stretch/>
        </p:blipFill>
        <p:spPr>
          <a:xfrm>
            <a:off x="4637462" y="6352123"/>
            <a:ext cx="1672843" cy="200409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5120D6A-92E7-0CE6-EC11-E9558A83A0D1}"/>
              </a:ext>
            </a:extLst>
          </p:cNvPr>
          <p:cNvSpPr txBox="1"/>
          <p:nvPr/>
        </p:nvSpPr>
        <p:spPr>
          <a:xfrm>
            <a:off x="4426409" y="8239862"/>
            <a:ext cx="193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Bijops</a:t>
            </a:r>
          </a:p>
          <a:p>
            <a:pPr algn="ctr"/>
            <a:r>
              <a:rPr lang="en-US" b="1" dirty="0"/>
              <a:t>Membership</a:t>
            </a:r>
            <a:endParaRPr lang="en-US" sz="1600" b="1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5C7464F-BC36-06E8-8391-0FE74A2D575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746" r="10956"/>
          <a:stretch/>
        </p:blipFill>
        <p:spPr>
          <a:xfrm>
            <a:off x="6449809" y="6364942"/>
            <a:ext cx="1618946" cy="195829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DC66D3E-02C0-D7E7-D62E-4C799396E053}"/>
              </a:ext>
            </a:extLst>
          </p:cNvPr>
          <p:cNvSpPr txBox="1"/>
          <p:nvPr/>
        </p:nvSpPr>
        <p:spPr>
          <a:xfrm>
            <a:off x="6329631" y="8242674"/>
            <a:ext cx="193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Ragesh</a:t>
            </a:r>
          </a:p>
          <a:p>
            <a:pPr algn="ctr"/>
            <a:r>
              <a:rPr lang="en-US" b="1" dirty="0"/>
              <a:t>Exco Member</a:t>
            </a:r>
            <a:endParaRPr lang="en-US" sz="1600" b="1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7DE2A42-8EF3-B6CC-7DD7-050908F9223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237" r="13074"/>
          <a:stretch/>
        </p:blipFill>
        <p:spPr>
          <a:xfrm>
            <a:off x="1051779" y="8937266"/>
            <a:ext cx="1697042" cy="202595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7D2396E-C04E-D943-6364-C0D6FC19C0E0}"/>
              </a:ext>
            </a:extLst>
          </p:cNvPr>
          <p:cNvSpPr txBox="1"/>
          <p:nvPr/>
        </p:nvSpPr>
        <p:spPr>
          <a:xfrm>
            <a:off x="970737" y="10942429"/>
            <a:ext cx="193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Jayachandran</a:t>
            </a:r>
          </a:p>
          <a:p>
            <a:pPr algn="ctr"/>
            <a:r>
              <a:rPr lang="en-US" b="1" dirty="0"/>
              <a:t>Exco Member</a:t>
            </a:r>
            <a:endParaRPr lang="en-US" sz="1600" b="1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B2332835-5102-2A31-2EDF-35F48A4F1FB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928" t="12290" r="13380"/>
          <a:stretch/>
        </p:blipFill>
        <p:spPr>
          <a:xfrm>
            <a:off x="2856455" y="8936129"/>
            <a:ext cx="1672844" cy="202708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94843F0-5BDC-71CD-14DE-58B2705414AD}"/>
              </a:ext>
            </a:extLst>
          </p:cNvPr>
          <p:cNvSpPr txBox="1"/>
          <p:nvPr/>
        </p:nvSpPr>
        <p:spPr>
          <a:xfrm>
            <a:off x="2856455" y="10975873"/>
            <a:ext cx="167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Aneesh</a:t>
            </a:r>
          </a:p>
          <a:p>
            <a:pPr algn="ctr"/>
            <a:r>
              <a:rPr lang="en-US" b="1" dirty="0"/>
              <a:t>Exco Member</a:t>
            </a:r>
            <a:endParaRPr lang="en-US" sz="1600" b="1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E72074D-61DA-1A9E-F829-4FF76EDD93F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888" r="5346"/>
          <a:stretch/>
        </p:blipFill>
        <p:spPr>
          <a:xfrm>
            <a:off x="4637462" y="8928545"/>
            <a:ext cx="1672843" cy="20138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BFB29AB-BDE0-DB35-89F9-2809C811FC0E}"/>
              </a:ext>
            </a:extLst>
          </p:cNvPr>
          <p:cNvSpPr txBox="1"/>
          <p:nvPr/>
        </p:nvSpPr>
        <p:spPr>
          <a:xfrm>
            <a:off x="4681202" y="10860833"/>
            <a:ext cx="167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Babu</a:t>
            </a:r>
          </a:p>
          <a:p>
            <a:pPr algn="ctr"/>
            <a:r>
              <a:rPr lang="en-US" b="1" dirty="0"/>
              <a:t>Exco Member</a:t>
            </a:r>
            <a:endParaRPr lang="en-US" sz="1600" b="1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732CB9A-7919-EF8C-66EB-D22F668F584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5318" y="8928545"/>
            <a:ext cx="1656147" cy="198409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9FBA96E-F35A-513B-63C6-E57791906948}"/>
              </a:ext>
            </a:extLst>
          </p:cNvPr>
          <p:cNvSpPr txBox="1"/>
          <p:nvPr/>
        </p:nvSpPr>
        <p:spPr>
          <a:xfrm>
            <a:off x="6526102" y="10857048"/>
            <a:ext cx="167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Sreeraj</a:t>
            </a:r>
          </a:p>
          <a:p>
            <a:pPr algn="ctr"/>
            <a:r>
              <a:rPr lang="en-US" b="1" dirty="0"/>
              <a:t>Exco Member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7352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D0928-6BE2-73DD-C8A1-6A586CC85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0" y="599338"/>
            <a:ext cx="7953667" cy="1136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D85450-552E-C10E-081E-7AFC9565BC62}"/>
              </a:ext>
            </a:extLst>
          </p:cNvPr>
          <p:cNvSpPr/>
          <p:nvPr/>
        </p:nvSpPr>
        <p:spPr>
          <a:xfrm>
            <a:off x="1163493" y="435542"/>
            <a:ext cx="6494607" cy="89116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D8F53-C773-EFD8-7739-9A31F9FE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93" y="479225"/>
            <a:ext cx="2067213" cy="2896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E33FA-5FB1-AC59-AFE8-3377DDBE4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297" y="479225"/>
            <a:ext cx="2000529" cy="2896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0E03C7-D3BF-857C-6DD3-A5CCA89C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621" y="479225"/>
            <a:ext cx="2048161" cy="2896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34CD89-AAE7-85A9-722C-E1770CBEC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806" y="3418912"/>
            <a:ext cx="2067212" cy="2896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438FF-5BA7-0B79-D852-F183325D4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296" y="3418912"/>
            <a:ext cx="2000529" cy="289600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0D28C48-D40D-4490-74F7-F7F2BFD37E73}"/>
              </a:ext>
            </a:extLst>
          </p:cNvPr>
          <p:cNvGrpSpPr/>
          <p:nvPr/>
        </p:nvGrpSpPr>
        <p:grpSpPr>
          <a:xfrm>
            <a:off x="1208806" y="6369701"/>
            <a:ext cx="2067212" cy="2928585"/>
            <a:chOff x="1214293" y="6742894"/>
            <a:chExt cx="2067212" cy="292858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0F8373-FFC2-0649-B068-338EBE71C306}"/>
                </a:ext>
              </a:extLst>
            </p:cNvPr>
            <p:cNvSpPr txBox="1"/>
            <p:nvPr/>
          </p:nvSpPr>
          <p:spPr>
            <a:xfrm>
              <a:off x="1214293" y="8994371"/>
              <a:ext cx="2067212" cy="6771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/>
                <a:t>Babu</a:t>
              </a:r>
            </a:p>
            <a:p>
              <a:pPr algn="ctr"/>
              <a:r>
                <a:rPr lang="en-US" sz="1900" dirty="0"/>
                <a:t>(2020&amp;2021)</a:t>
              </a:r>
              <a:endParaRPr lang="en-SG" sz="19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08BBF8F-594D-C8ED-AD87-989FBAA0A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4293" y="6742894"/>
              <a:ext cx="2067212" cy="225147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AF3FB4-8E54-9AD8-BE98-5A17C66AFD5B}"/>
              </a:ext>
            </a:extLst>
          </p:cNvPr>
          <p:cNvGrpSpPr/>
          <p:nvPr/>
        </p:nvGrpSpPr>
        <p:grpSpPr>
          <a:xfrm>
            <a:off x="5542095" y="3418912"/>
            <a:ext cx="2067212" cy="2944260"/>
            <a:chOff x="5735493" y="3600248"/>
            <a:chExt cx="2067212" cy="294426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F3043E-F80C-5BB4-2BE3-F0DF0959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35493" y="3600248"/>
              <a:ext cx="2048161" cy="226715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B7E509-660D-D4EF-F211-DCF70AF7ED2B}"/>
                </a:ext>
              </a:extLst>
            </p:cNvPr>
            <p:cNvSpPr txBox="1"/>
            <p:nvPr/>
          </p:nvSpPr>
          <p:spPr>
            <a:xfrm>
              <a:off x="5735493" y="5867400"/>
              <a:ext cx="2067212" cy="6771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/>
                <a:t>Shaji</a:t>
              </a:r>
            </a:p>
            <a:p>
              <a:pPr algn="ctr"/>
              <a:r>
                <a:rPr lang="en-US" sz="1900" dirty="0"/>
                <a:t>(2018&amp;2019)</a:t>
              </a:r>
              <a:endParaRPr lang="en-SG" sz="1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24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ACE72-32AE-81FF-425C-292204F7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54" y="782163"/>
            <a:ext cx="4953691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0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85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D85450-552E-C10E-081E-7AFC9565BC62}"/>
              </a:ext>
            </a:extLst>
          </p:cNvPr>
          <p:cNvSpPr/>
          <p:nvPr/>
        </p:nvSpPr>
        <p:spPr>
          <a:xfrm>
            <a:off x="1226993" y="473642"/>
            <a:ext cx="6583507" cy="93688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D8F53-C773-EFD8-7739-9A31F9FE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746" y="1728035"/>
            <a:ext cx="1757507" cy="24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4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E518A5-904D-0094-778D-966BB1EB3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32" y="755543"/>
            <a:ext cx="5499865" cy="110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6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, indoor, sitting&#10;&#10;Description automatically generated">
            <a:extLst>
              <a:ext uri="{FF2B5EF4-FFF2-40B4-BE49-F238E27FC236}">
                <a16:creationId xmlns:a16="http://schemas.microsoft.com/office/drawing/2014/main" id="{1576AED4-B34B-A83E-21A3-F2EE5DBBC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0" y="777765"/>
            <a:ext cx="3651470" cy="4868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E37AE7-4BA3-A9FE-EE40-ED6735AB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65" y="3830115"/>
            <a:ext cx="5915851" cy="74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his one ok?">
            <a:extLst>
              <a:ext uri="{FF2B5EF4-FFF2-40B4-BE49-F238E27FC236}">
                <a16:creationId xmlns:a16="http://schemas.microsoft.com/office/drawing/2014/main" id="{458CD959-F383-3858-3B59-C55F669F0D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8200" y="6248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ECA1E-C5FF-4A15-3764-0C1FBCB03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06" y="428100"/>
            <a:ext cx="2714253" cy="2728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14620-C47B-B000-B3CE-1E2B6145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30" y="4078014"/>
            <a:ext cx="2271128" cy="3134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F9E41-529D-739B-2503-B1EB3A19B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049" y="888111"/>
            <a:ext cx="2572109" cy="2543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AEE9A-B08E-D08C-EB35-1F853CAA1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262" y="4078014"/>
            <a:ext cx="2934109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6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41D32-1118-662C-172B-AD06D5AA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80" y="1088543"/>
            <a:ext cx="2354974" cy="28213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BC340-8673-5028-2C95-22225136F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120" y="1088543"/>
            <a:ext cx="2027331" cy="2821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C01FD2-50C6-279B-5110-5B566556B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66" y="3909848"/>
            <a:ext cx="2065897" cy="2535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6BAF76-18B7-19A4-9B18-DAACF1B20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4298" y="1500851"/>
            <a:ext cx="1840967" cy="2408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80209-07FB-79DC-792B-03168B6864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54" r="12854" b="23272"/>
          <a:stretch/>
        </p:blipFill>
        <p:spPr>
          <a:xfrm>
            <a:off x="7170089" y="4417496"/>
            <a:ext cx="1785176" cy="2138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76C878-07E7-F0C3-1608-D1319869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26" y="7665193"/>
            <a:ext cx="1785176" cy="2138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3981F1-99B8-DC02-D319-F915062C6E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834"/>
          <a:stretch/>
        </p:blipFill>
        <p:spPr>
          <a:xfrm>
            <a:off x="3015424" y="7665193"/>
            <a:ext cx="1785176" cy="2138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EEF43-ECBE-CED3-FF2B-9AD6FE3370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394"/>
          <a:stretch/>
        </p:blipFill>
        <p:spPr>
          <a:xfrm>
            <a:off x="3015424" y="9982724"/>
            <a:ext cx="1785176" cy="213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184918-D508-5BE4-228E-4560225DAA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5425" y="5331462"/>
            <a:ext cx="1785176" cy="21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3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847</TotalTime>
  <Words>54</Words>
  <Application>Microsoft Office PowerPoint</Application>
  <PresentationFormat>A3 Paper (297x420 mm)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Sreejith (NCS)</dc:creator>
  <cp:lastModifiedBy>Sreejith (NCS)</cp:lastModifiedBy>
  <cp:revision>10</cp:revision>
  <dcterms:created xsi:type="dcterms:W3CDTF">2022-11-24T04:57:49Z</dcterms:created>
  <dcterms:modified xsi:type="dcterms:W3CDTF">2022-12-19T14:56:55Z</dcterms:modified>
</cp:coreProperties>
</file>